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fc677d3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fc677d3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Demo, Talk through turning and ramp </a:t>
            </a:r>
            <a:r>
              <a:rPr lang="en"/>
              <a:t>algorithm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fa96c01f0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fa96c01f0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fa96c01f0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fa96c01f0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 if possible(Wifi Arduino, Clarity in track </a:t>
            </a:r>
            <a:r>
              <a:rPr lang="en"/>
              <a:t>design, Bigger Budget)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1679718f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1679718f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fa96c01f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fa96c01f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team structures(track team and 2 car teams) Ben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fa96c01f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fa96c01f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Carson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fa96c01f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fa96c01f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Carson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fa96c01f0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fa96c01f0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fa96c01f0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fa96c01f0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Blake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fa96c01f0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6fa96c01f0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Blake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fa96c01f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fa96c01f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fa96c01f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fa96c01f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NUEYSs1-tZNASWJn35CyL_AGyK8TUce2/view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://drive.google.com/file/d/1ukCVb7VGDHZxu1f4NTjFMXAMVII4e42R/view" TargetMode="External"/><Relationship Id="rId6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Race of Doom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Sdmay-24-06 Andy Nguyen, Aaron Gienger, Ben Dubin, Blake Carlson, Carson Tow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433375" y="440076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Raleway"/>
                <a:ea typeface="Raleway"/>
                <a:cs typeface="Raleway"/>
                <a:sym typeface="Raleway"/>
              </a:rPr>
              <a:t>Demos of Track Navigation Functionality</a:t>
            </a:r>
            <a:endParaRPr b="1" sz="2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0" name="Google Shape;150;p22" title="PrettyTurnRaceOfDoo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750" y="134202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 title="RampTestingSuccess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0125" y="1658675"/>
            <a:ext cx="4149800" cy="31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Race Results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“Opponent”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Smaller/Cheaper Car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Semi-Autonomous not Fully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Uses one lidar sensor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did 3 “Official” race laps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Time trial style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Took each team’s best run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Time Penalties for Mistakes/Corrections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Who won?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250" y="996050"/>
            <a:ext cx="4526559" cy="14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 b="21796" l="3558" r="0" t="8720"/>
          <a:stretch/>
        </p:blipFill>
        <p:spPr>
          <a:xfrm>
            <a:off x="4417862" y="2653400"/>
            <a:ext cx="4184371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Gained an understanding of basic autonomous vehicle design and implementation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Designed and coded an algorithm to drive around the given track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Managed working in a team with conflicting </a:t>
            </a:r>
            <a:r>
              <a:rPr lang="en"/>
              <a:t>schedules and coordinating with other teams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What would do differently if possible?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Intro/Background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Our Goal: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Build a small remote-controlled car that can operate autonomously. The car should navigate through an indoor track avoid any potential traps set by the track team.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 vehicle should be built to be durable and protected enough to successfully complete the race. If possible, the vehicle should try to complete the race in a timely manner and win against the other team’s vehicle. 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Users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This semester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 active senior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design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 teams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Professor Bigelow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Future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Use in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similar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 senior design projects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Eventually could be implemented into a embedded system class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Similar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 to Cpre 288: Introduction to Embedded Systems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500" y="1217525"/>
            <a:ext cx="5729726" cy="36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450" y="2078875"/>
            <a:ext cx="3993000" cy="22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110"/>
              <a:t>Original Ideas/Design…</a:t>
            </a:r>
            <a:endParaRPr sz="1110"/>
          </a:p>
          <a:p>
            <a:pPr indent="-29908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10"/>
              <a:buChar char="-"/>
            </a:pPr>
            <a:r>
              <a:rPr lang="en" sz="1110"/>
              <a:t>Microcontroller - Arduino</a:t>
            </a:r>
            <a:endParaRPr sz="1110"/>
          </a:p>
          <a:p>
            <a:pPr indent="-2990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0"/>
              <a:buChar char="-"/>
            </a:pPr>
            <a:r>
              <a:rPr lang="en" sz="1110"/>
              <a:t>Object Detection - Ultrasound</a:t>
            </a:r>
            <a:endParaRPr sz="1110"/>
          </a:p>
          <a:p>
            <a:pPr indent="-2990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0"/>
              <a:buChar char="-"/>
            </a:pPr>
            <a:r>
              <a:rPr lang="en" sz="1110"/>
              <a:t>Line Detection - IR/Photosensitive Sensor</a:t>
            </a:r>
            <a:endParaRPr sz="1110"/>
          </a:p>
          <a:p>
            <a:pPr indent="-2990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0"/>
              <a:buChar char="-"/>
            </a:pPr>
            <a:r>
              <a:rPr lang="en" sz="1110"/>
              <a:t>Car Base - Traxxas Slash</a:t>
            </a:r>
            <a:endParaRPr sz="111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110"/>
              <a:t>Added over time…</a:t>
            </a:r>
            <a:endParaRPr sz="1110"/>
          </a:p>
          <a:p>
            <a:pPr indent="-29908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10"/>
              <a:buChar char="-"/>
            </a:pPr>
            <a:r>
              <a:rPr lang="en" sz="1110"/>
              <a:t>Elevation Detection - Gyroscope</a:t>
            </a:r>
            <a:endParaRPr sz="1110"/>
          </a:p>
          <a:p>
            <a:pPr indent="-2990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0"/>
              <a:buChar char="-"/>
            </a:pPr>
            <a:r>
              <a:rPr lang="en" sz="1110"/>
              <a:t>Read/Run - Button</a:t>
            </a:r>
            <a:endParaRPr sz="1110"/>
          </a:p>
          <a:p>
            <a:pPr indent="-2990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0"/>
              <a:buChar char="-"/>
            </a:pPr>
            <a:r>
              <a:rPr lang="en" sz="1110"/>
              <a:t>Front Bumper Mount</a:t>
            </a:r>
            <a:endParaRPr sz="1110"/>
          </a:p>
          <a:p>
            <a:pPr indent="-29908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0"/>
              <a:buChar char="-"/>
            </a:pPr>
            <a:r>
              <a:rPr lang="en" sz="1110"/>
              <a:t>Removal of Photosensitive Sensor</a:t>
            </a:r>
            <a:endParaRPr sz="111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910"/>
          </a:p>
        </p:txBody>
      </p:sp>
      <p:pic>
        <p:nvPicPr>
          <p:cNvPr descr="Inserting image..." id="113" name="Google Shape;113;p17"/>
          <p:cNvPicPr preferRelativeResize="0"/>
          <p:nvPr/>
        </p:nvPicPr>
        <p:blipFill rotWithShape="1">
          <a:blip r:embed="rId3">
            <a:alphaModFix/>
          </a:blip>
          <a:srcRect b="3427" l="2210" r="-2209" t="3436"/>
          <a:stretch/>
        </p:blipFill>
        <p:spPr>
          <a:xfrm>
            <a:off x="5070899" y="462150"/>
            <a:ext cx="2362661" cy="216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5274975" y="4696200"/>
            <a:ext cx="22056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Initial Rough Design vs Final Design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1448"/>
          <a:stretch/>
        </p:blipFill>
        <p:spPr>
          <a:xfrm>
            <a:off x="4722450" y="2571741"/>
            <a:ext cx="3310649" cy="2124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Complications and Challenges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Port limitations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ESC calibration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Battery failure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Ir sensor/Photoelectric sensor detection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Component mounting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Ramp introduced by track team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Edge cases in algorithm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025" y="1269325"/>
            <a:ext cx="3110350" cy="17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&amp; Prototyping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Ultrasound - Ranges, sensor angles, object detection tests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IR Sensor - Contrast tests and ranges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ESC - values and calibration sequence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Gyroscopic</a:t>
            </a:r>
            <a:r>
              <a:rPr lang="en"/>
              <a:t> Sensor - Range and </a:t>
            </a:r>
            <a:r>
              <a:rPr lang="en"/>
              <a:t>calibration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Software testing and refinement 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475" y="1031950"/>
            <a:ext cx="1787651" cy="1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030" y="1982651"/>
            <a:ext cx="1705200" cy="184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2475" y="3022725"/>
            <a:ext cx="1905551" cy="190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 Diagram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375" y="0"/>
            <a:ext cx="5390550" cy="438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211775" y="804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Raleway"/>
                <a:ea typeface="Raleway"/>
                <a:cs typeface="Raleway"/>
                <a:sym typeface="Raleway"/>
              </a:rPr>
              <a:t>Final Design</a:t>
            </a:r>
            <a:endParaRPr b="1" sz="2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10273" l="0" r="0" t="6945"/>
          <a:stretch/>
        </p:blipFill>
        <p:spPr>
          <a:xfrm>
            <a:off x="4496025" y="2571750"/>
            <a:ext cx="4152349" cy="202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75" y="998525"/>
            <a:ext cx="4152350" cy="19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